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80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8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4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05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6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3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3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37C304A-479D-4223-8B7E-8B0A7A14936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A92E28-13CA-467B-8ACA-BF218E0C4EE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27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anada%20Tax%20System%20Worksheet%20for%20Think%20Pair%20Shar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ilestones%20in%20Canadian%20Taxatio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Tax%20Trivi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615261"/>
            <a:ext cx="10058400" cy="1344168"/>
          </a:xfrm>
        </p:spPr>
        <p:txBody>
          <a:bodyPr/>
          <a:lstStyle/>
          <a:p>
            <a:r>
              <a:rPr lang="en-US" b="1" cap="all" dirty="0" smtClean="0"/>
              <a:t>Why we need taxes</a:t>
            </a:r>
            <a:endParaRPr lang="en-US" b="1" cap="all" dirty="0"/>
          </a:p>
        </p:txBody>
      </p:sp>
      <p:pic>
        <p:nvPicPr>
          <p:cNvPr id="4" name="Picture 3" descr="Monopoly Income Tax Ver1 | Please give attribution to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925" y="1974248"/>
            <a:ext cx="3422469" cy="228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4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Taxes: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What is tax?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Activity </a:t>
            </a:r>
            <a:r>
              <a:rPr lang="en-US" sz="3200" b="1" dirty="0" smtClean="0"/>
              <a:t>1:  </a:t>
            </a:r>
            <a:r>
              <a:rPr lang="en-US" sz="3200" i="1" dirty="0" smtClean="0"/>
              <a:t>Define Taxes </a:t>
            </a:r>
            <a:r>
              <a:rPr lang="en-US" sz="3200" dirty="0" smtClean="0"/>
              <a:t>– compile a definition for your notes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Activity 2:</a:t>
            </a:r>
            <a:r>
              <a:rPr lang="en-US" sz="3200" b="1" dirty="0" smtClean="0"/>
              <a:t>  </a:t>
            </a:r>
            <a:r>
              <a:rPr lang="en-US" sz="3200" i="1" dirty="0" smtClean="0"/>
              <a:t>Think about Taxes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Think of a time when you heard someone talking about taxes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800" dirty="0" smtClean="0"/>
              <a:t>What did the person say about taxes?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800" dirty="0" smtClean="0"/>
              <a:t>How did they feel about it, and how do you know?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800" dirty="0" smtClean="0"/>
              <a:t>Why do people pay taxes?</a:t>
            </a:r>
          </a:p>
        </p:txBody>
      </p:sp>
    </p:spTree>
    <p:extLst>
      <p:ext uri="{BB962C8B-B14F-4D97-AF65-F5344CB8AC3E}">
        <p14:creationId xmlns:p14="http://schemas.microsoft.com/office/powerpoint/2010/main" val="346993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taxes in Canada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Canada’s tax system has evolved over many years to accommodate the needs of an increasingly complex society.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tax system needs to benefit all Canadians and should be flexible so the government can use it to achieve specific social and economic objectives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Tax Legislation:</a:t>
            </a:r>
          </a:p>
          <a:p>
            <a:pPr marL="0" indent="0">
              <a:buNone/>
            </a:pPr>
            <a:r>
              <a:rPr lang="en-US" dirty="0" smtClean="0"/>
              <a:t>In small groups, read and discuss the information in a think-pair-share, then present to the class.</a:t>
            </a:r>
          </a:p>
          <a:p>
            <a:pPr marL="0" indent="0">
              <a:buNone/>
            </a:pPr>
            <a:r>
              <a:rPr lang="en-US" b="1" dirty="0" smtClean="0"/>
              <a:t>Tax Administration: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 small groups, read and discuss the information in a think-pair-share, then present to the class</a:t>
            </a:r>
            <a:endParaRPr lang="en-US" b="1" dirty="0" smtClean="0"/>
          </a:p>
          <a:p>
            <a:pPr marL="0" indent="0">
              <a:buNone/>
            </a:pPr>
            <a:r>
              <a:rPr lang="en-US" b="1" i="1" dirty="0" smtClean="0">
                <a:hlinkClick r:id="rId2" action="ppaction://hlinkfile"/>
              </a:rPr>
              <a:t>Canada’s Tax System Worksheet for above Think-Pair-Share</a:t>
            </a:r>
            <a:r>
              <a:rPr lang="en-US" b="1" i="1" dirty="0" smtClean="0"/>
              <a:t>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6630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taxes in Canada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Milestones in Canadian Taxation:</a:t>
            </a:r>
          </a:p>
          <a:p>
            <a:pPr marL="0" indent="0">
              <a:buNone/>
            </a:pPr>
            <a:r>
              <a:rPr lang="en-US" b="1" i="1" dirty="0" smtClean="0"/>
              <a:t>Segments 1 – 10:</a:t>
            </a:r>
          </a:p>
          <a:p>
            <a:pPr marL="0" indent="0">
              <a:buNone/>
            </a:pPr>
            <a:r>
              <a:rPr lang="en-US" i="1" dirty="0" smtClean="0">
                <a:hlinkClick r:id="rId2" action="ppaction://hlinkfile"/>
              </a:rPr>
              <a:t>Click here</a:t>
            </a:r>
            <a:endParaRPr lang="en-US" i="1" dirty="0" smtClean="0"/>
          </a:p>
          <a:p>
            <a:pPr marL="0" indent="0">
              <a:buNone/>
            </a:pPr>
            <a:r>
              <a:rPr lang="en-US" b="1" u="sng" dirty="0" smtClean="0"/>
              <a:t>Instructions:</a:t>
            </a:r>
          </a:p>
          <a:p>
            <a:pPr marL="0" indent="0">
              <a:buNone/>
            </a:pPr>
            <a:r>
              <a:rPr lang="en-US" i="1" dirty="0"/>
              <a:t>Share the facts from the strips (in numerical order) to give the class a brief overview of the history of taxation in Canada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4" name="Picture 3" descr="TANSTAAFL CANADA!: Toronto Star Says No Housing Bub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606" y="4168547"/>
            <a:ext cx="30480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37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taxes in the 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</a:t>
            </a:r>
            <a:r>
              <a:rPr lang="en-US" dirty="0"/>
              <a:t>the beginning of recorded history, a tax system of some kind has always existed in organized societies and governments. Over 3,500 years ago, the ancient Egyptians collected taxes and the Roman Empire had a highly evolved tax system.</a:t>
            </a:r>
          </a:p>
          <a:p>
            <a:r>
              <a:rPr lang="en-US" dirty="0"/>
              <a:t>The French and Romans of the 13th century were credited with the first use of a word similar to tax. The French had taxer and the Latin used </a:t>
            </a:r>
            <a:r>
              <a:rPr lang="en-US" dirty="0" err="1"/>
              <a:t>taxare</a:t>
            </a:r>
            <a:r>
              <a:rPr lang="en-US" dirty="0"/>
              <a:t> to describe the acts: to estimate, to assess, or to touch repeatedly.</a:t>
            </a:r>
          </a:p>
          <a:p>
            <a:r>
              <a:rPr lang="en-US" b="1" u="sng" dirty="0" smtClean="0"/>
              <a:t>Discussion: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did taxes first come into existence?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were taxes introduced?</a:t>
            </a:r>
            <a:endParaRPr lang="en-US" dirty="0"/>
          </a:p>
        </p:txBody>
      </p:sp>
      <p:pic>
        <p:nvPicPr>
          <p:cNvPr id="4" name="Picture 3" descr="Europe Argent Taxes Paradis · Image gratuite sur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783" y="3629772"/>
            <a:ext cx="2578897" cy="252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taxes in the 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TAX TRIVIA:</a:t>
            </a:r>
          </a:p>
          <a:p>
            <a:r>
              <a:rPr lang="en-US" b="1" u="sng" dirty="0" smtClean="0"/>
              <a:t>Activity:</a:t>
            </a:r>
          </a:p>
          <a:p>
            <a:r>
              <a:rPr lang="en-US" dirty="0" smtClean="0"/>
              <a:t>In pairs, from assigned segments </a:t>
            </a:r>
            <a:r>
              <a:rPr lang="en-US" dirty="0"/>
              <a:t>from worksheet </a:t>
            </a:r>
            <a:r>
              <a:rPr lang="en-US" dirty="0" smtClean="0"/>
              <a:t>in below link,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read your assigned segment </a:t>
            </a:r>
            <a:r>
              <a:rPr lang="en-US" dirty="0"/>
              <a:t>and </a:t>
            </a:r>
            <a:endParaRPr lang="en-US" dirty="0" smtClean="0"/>
          </a:p>
          <a:p>
            <a:r>
              <a:rPr lang="en-US" dirty="0" smtClean="0"/>
              <a:t>choose </a:t>
            </a:r>
            <a:r>
              <a:rPr lang="en-US" dirty="0"/>
              <a:t>part of it to present to the class in a visual presentation such </a:t>
            </a:r>
            <a:r>
              <a:rPr lang="en-US" dirty="0" smtClean="0"/>
              <a:t>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a captioned cartoon </a:t>
            </a:r>
            <a:r>
              <a:rPr lang="en-US" dirty="0" smtClean="0"/>
              <a:t>OR </a:t>
            </a:r>
            <a:r>
              <a:rPr lang="en-US" dirty="0"/>
              <a:t>poster</a:t>
            </a:r>
            <a:r>
              <a:rPr lang="en-US" dirty="0" smtClean="0"/>
              <a:t>.</a:t>
            </a:r>
          </a:p>
          <a:p>
            <a:r>
              <a:rPr lang="en-US" b="1" u="sng" dirty="0"/>
              <a:t>Segments 1 – 13:</a:t>
            </a:r>
            <a:r>
              <a:rPr lang="en-US" dirty="0"/>
              <a:t>  </a:t>
            </a:r>
            <a:r>
              <a:rPr lang="en-US" i="1" dirty="0">
                <a:hlinkClick r:id="rId2" action="ppaction://hlinkfile"/>
              </a:rPr>
              <a:t>Click here</a:t>
            </a:r>
            <a:r>
              <a:rPr lang="en-US" i="1" dirty="0"/>
              <a:t> </a:t>
            </a:r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134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381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Retrospect</vt:lpstr>
      <vt:lpstr>Why we need taxes</vt:lpstr>
      <vt:lpstr>History of Taxes:</vt:lpstr>
      <vt:lpstr>History of taxes in Canada</vt:lpstr>
      <vt:lpstr>History of taxes in Canada</vt:lpstr>
      <vt:lpstr>History of taxes in the world</vt:lpstr>
      <vt:lpstr>History of taxes in the world</vt:lpstr>
    </vt:vector>
  </TitlesOfParts>
  <Company>SECPSD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need taxes</dc:title>
  <dc:creator>Margot Arnold</dc:creator>
  <cp:lastModifiedBy>Margot Arnold</cp:lastModifiedBy>
  <cp:revision>5</cp:revision>
  <dcterms:created xsi:type="dcterms:W3CDTF">2020-08-04T19:36:09Z</dcterms:created>
  <dcterms:modified xsi:type="dcterms:W3CDTF">2020-08-04T20:02:37Z</dcterms:modified>
</cp:coreProperties>
</file>